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7D6"/>
    <a:srgbClr val="97D3EE"/>
    <a:srgbClr val="E85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95E16-720B-56E5-4373-0C68D7A1A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A1D08C-23EE-4FDC-A35E-C49F15D19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56C81-38E8-7953-A38F-0CA6B71D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1FCD65-3B7B-7251-D132-5B6CEA42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C80594-5BBE-CF5A-235D-6674ECA6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45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82D1D9-2456-1FEA-C0D1-F2235F82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A8387A-8502-3347-4F8A-0D8EF661E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CD095-E62A-E972-393A-EAB0F73DF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AB5884-FBA9-4239-E9C2-57D5817D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802345-C211-4C87-FBFC-5DF77A29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23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68372A-FB94-0248-24B6-EA21AF5DF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385CC4-9D55-7544-900F-6BB0C838F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9BBE18-0915-842A-8457-838705CD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F1B6DC-E6B9-5B0C-2284-7D7B46C5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7FAFB0-6E39-C609-324A-75DBC5F7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17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FFB627-366A-F4C7-4C6B-3584E98E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1A7D9F-63DF-B7E4-F09E-70BED636D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874857-F35B-81B8-CD95-996BE517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AE6AAB-2A4B-5BE9-3B4D-EAEF0636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88E14E-768C-9F1E-BD91-62250645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6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5C417-81DF-1192-94BD-74942BB4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126D11-9982-9629-AA0D-F1BDB916F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061CB-C841-0C8A-CFA9-DDB25378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3EBAB-498D-FD63-F6D2-66011AEB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622C55-BB1E-AB69-AD9F-6AD8485D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54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4520D-0E4E-CDF1-888A-A1900CB12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31683-158D-E08F-B7AB-5086ED761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0EA6F3-59F8-9F77-857A-86D00D386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7BF355-7257-6C1C-B763-B8A0130B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80505F-C861-725D-7FD1-6694D7A7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AC5821-CCB1-95AF-D727-C3A72EDE5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84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59914-A56F-D283-01E1-F78378B2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C331BD-8524-118C-CCF1-0860B3FE0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F07163-07A5-6917-FAAA-618279BFC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7FB910-4095-245F-7455-18CAF5ACE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CC1194-D977-D15B-1978-A193DD571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F4EF09-46EF-92AA-47FE-4FB5113A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18C6FCE-FE9D-2F88-5F86-A663D26F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718032C-56FA-9A04-88F1-37F35278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8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37BC7-98AE-7ADB-BD38-15F9B749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436A34-C224-8B9F-1F9E-693CA332C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707BEB-DA8E-D7EE-8EF8-2373D39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541A7F-9AB1-1588-0D98-DB82A1E3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46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EEAFB8-E17D-B67A-DC00-76F4E553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D4F86A0-B05C-4629-69B1-CF2BA2EB6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81911D-F085-0FA4-D107-C39CF6E3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12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0C251-6CB7-3B26-12DA-753241B9A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0AC492-FF00-F7A6-733E-D7DE84272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A46C39-2D60-BA99-EB34-2F4E00EEF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EC63AA-951D-0C3D-AAF5-B3F7B2E1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CCE460-6E60-BEA4-E1D1-784D54C5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0F14A5-1174-593A-4AC8-4D47C201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41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F8B12-A9EC-07BA-F651-06F15ABF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B89E212-D928-9783-EA79-6A1CE91BD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1971D1-51DB-4670-01A4-9E55ECC49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71C7D6-A562-DA82-A75C-919957BA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2DA083-8AB3-E870-8BF3-5CF8254F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E4B199-5293-FAD5-D71A-6C37B5EA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82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FC1CE8-D4F6-305A-1853-E354D3AD6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580E4A-F40F-BB1C-D7BE-71004D458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7584FC-42C5-7874-2CF7-35BE8CBA0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DCFB32-4754-4340-B56C-B27E891A6AF8}" type="datetimeFigureOut">
              <a:rPr lang="fr-FR" smtClean="0"/>
              <a:t>25/08/2025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C19AD4-AE7B-9DAA-A9CF-6116F610D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438D3F-BC87-75E6-4266-637BB8541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6D012F-1744-4965-B574-D4F61A6E70C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texte, Police, diagramme, ligne&#10;&#10;Description générée automatiquement">
            <a:extLst>
              <a:ext uri="{FF2B5EF4-FFF2-40B4-BE49-F238E27FC236}">
                <a16:creationId xmlns:a16="http://schemas.microsoft.com/office/drawing/2014/main" id="{517E9FFC-54C1-2456-E232-DCC619403B6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6" r="14460" b="34690"/>
          <a:stretch/>
        </p:blipFill>
        <p:spPr>
          <a:xfrm>
            <a:off x="43186" y="-1"/>
            <a:ext cx="3067038" cy="1325563"/>
          </a:xfrm>
          <a:prstGeom prst="rect">
            <a:avLst/>
          </a:prstGeom>
        </p:spPr>
      </p:pic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33E3274-EE14-9D1B-3A71-F97589E52294}"/>
              </a:ext>
            </a:extLst>
          </p:cNvPr>
          <p:cNvCxnSpPr>
            <a:cxnSpLocks/>
          </p:cNvCxnSpPr>
          <p:nvPr userDrawn="1"/>
        </p:nvCxnSpPr>
        <p:spPr>
          <a:xfrm>
            <a:off x="187481" y="6628248"/>
            <a:ext cx="9333781" cy="0"/>
          </a:xfrm>
          <a:prstGeom prst="line">
            <a:avLst/>
          </a:prstGeom>
          <a:ln w="57150">
            <a:gradFill flip="none" rotWithShape="1">
              <a:gsLst>
                <a:gs pos="21000">
                  <a:srgbClr val="E85C4C"/>
                </a:gs>
                <a:gs pos="71000">
                  <a:schemeClr val="accent1">
                    <a:lumMod val="45000"/>
                    <a:lumOff val="55000"/>
                  </a:schemeClr>
                </a:gs>
                <a:gs pos="87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83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FD69CF4-C4AD-2754-1875-DD229B859DF1}"/>
              </a:ext>
            </a:extLst>
          </p:cNvPr>
          <p:cNvSpPr/>
          <p:nvPr/>
        </p:nvSpPr>
        <p:spPr>
          <a:xfrm>
            <a:off x="9748499" y="5751055"/>
            <a:ext cx="2256020" cy="976829"/>
          </a:xfrm>
          <a:prstGeom prst="rect">
            <a:avLst/>
          </a:prstGeom>
          <a:solidFill>
            <a:srgbClr val="E85C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Ne rien écrire et ne pas modifier -&gt; CO</a:t>
            </a:r>
          </a:p>
          <a:p>
            <a:pPr algn="ctr"/>
            <a:r>
              <a:rPr lang="fr-FR" b="1" dirty="0"/>
              <a:t>Numéro Poster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4538CD9D-0E82-22A4-F805-E8B881C805EB}"/>
              </a:ext>
            </a:extLst>
          </p:cNvPr>
          <p:cNvCxnSpPr>
            <a:cxnSpLocks/>
          </p:cNvCxnSpPr>
          <p:nvPr/>
        </p:nvCxnSpPr>
        <p:spPr>
          <a:xfrm>
            <a:off x="187481" y="6628248"/>
            <a:ext cx="9333781" cy="0"/>
          </a:xfrm>
          <a:prstGeom prst="line">
            <a:avLst/>
          </a:prstGeom>
          <a:ln w="57150">
            <a:gradFill flip="none" rotWithShape="1">
              <a:gsLst>
                <a:gs pos="21000">
                  <a:srgbClr val="E85C4C"/>
                </a:gs>
                <a:gs pos="71000">
                  <a:schemeClr val="accent1">
                    <a:lumMod val="45000"/>
                    <a:lumOff val="55000"/>
                  </a:schemeClr>
                </a:gs>
                <a:gs pos="87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ED35A640-1DC6-2E53-F53E-B498E5325E26}"/>
              </a:ext>
            </a:extLst>
          </p:cNvPr>
          <p:cNvSpPr txBox="1"/>
          <p:nvPr/>
        </p:nvSpPr>
        <p:spPr>
          <a:xfrm>
            <a:off x="644105" y="1282460"/>
            <a:ext cx="1469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82B7D6"/>
                </a:solidFill>
              </a:rPr>
              <a:t>Marseille 2025</a:t>
            </a:r>
          </a:p>
        </p:txBody>
      </p:sp>
    </p:spTree>
    <p:extLst>
      <p:ext uri="{BB962C8B-B14F-4D97-AF65-F5344CB8AC3E}">
        <p14:creationId xmlns:p14="http://schemas.microsoft.com/office/powerpoint/2010/main" val="3225661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GUIVIER CURIEN Carine</dc:creator>
  <cp:lastModifiedBy>GUIVIER CURIEN Carine</cp:lastModifiedBy>
  <cp:revision>2</cp:revision>
  <dcterms:created xsi:type="dcterms:W3CDTF">2025-07-29T14:43:15Z</dcterms:created>
  <dcterms:modified xsi:type="dcterms:W3CDTF">2025-08-25T09:07:58Z</dcterms:modified>
</cp:coreProperties>
</file>